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9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357158" y="-785842"/>
            <a:ext cx="8570412" cy="6427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Директор</cp:lastModifiedBy>
  <cp:revision>4</cp:revision>
  <dcterms:modified xsi:type="dcterms:W3CDTF">2010-12-31T09:48:53Z</dcterms:modified>
</cp:coreProperties>
</file>